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307" r:id="rId5"/>
    <p:sldId id="341" r:id="rId6"/>
    <p:sldId id="335" r:id="rId7"/>
    <p:sldId id="332" r:id="rId8"/>
    <p:sldId id="345" r:id="rId9"/>
    <p:sldId id="319" r:id="rId10"/>
    <p:sldId id="342" r:id="rId11"/>
    <p:sldId id="348" r:id="rId12"/>
    <p:sldId id="343" r:id="rId13"/>
    <p:sldId id="351" r:id="rId14"/>
    <p:sldId id="350" r:id="rId15"/>
    <p:sldId id="34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84841" autoAdjust="0"/>
  </p:normalViewPr>
  <p:slideViewPr>
    <p:cSldViewPr snapToGrid="0">
      <p:cViewPr varScale="1">
        <p:scale>
          <a:sx n="97" d="100"/>
          <a:sy n="97" d="100"/>
        </p:scale>
        <p:origin x="9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zanne Trask" userId="da019a28-1e5d-45db-9235-0e66a7bab818" providerId="ADAL" clId="{1F41A633-756C-40FF-82BB-7EDBC3560E26}"/>
    <pc:docChg chg="delSld">
      <pc:chgData name="Suzanne Trask" userId="da019a28-1e5d-45db-9235-0e66a7bab818" providerId="ADAL" clId="{1F41A633-756C-40FF-82BB-7EDBC3560E26}" dt="2023-09-21T23:05:58.027" v="8" actId="2696"/>
      <pc:docMkLst>
        <pc:docMk/>
      </pc:docMkLst>
      <pc:sldChg chg="del">
        <pc:chgData name="Suzanne Trask" userId="da019a28-1e5d-45db-9235-0e66a7bab818" providerId="ADAL" clId="{1F41A633-756C-40FF-82BB-7EDBC3560E26}" dt="2023-09-10T23:38:56.597" v="1" actId="2696"/>
        <pc:sldMkLst>
          <pc:docMk/>
          <pc:sldMk cId="1291874643" sldId="283"/>
        </pc:sldMkLst>
      </pc:sldChg>
      <pc:sldChg chg="del">
        <pc:chgData name="Suzanne Trask" userId="da019a28-1e5d-45db-9235-0e66a7bab818" providerId="ADAL" clId="{1F41A633-756C-40FF-82BB-7EDBC3560E26}" dt="2023-09-10T23:38:56.597" v="1" actId="2696"/>
        <pc:sldMkLst>
          <pc:docMk/>
          <pc:sldMk cId="596026108" sldId="302"/>
        </pc:sldMkLst>
      </pc:sldChg>
      <pc:sldChg chg="del">
        <pc:chgData name="Suzanne Trask" userId="da019a28-1e5d-45db-9235-0e66a7bab818" providerId="ADAL" clId="{1F41A633-756C-40FF-82BB-7EDBC3560E26}" dt="2023-09-10T23:41:50.731" v="7" actId="2696"/>
        <pc:sldMkLst>
          <pc:docMk/>
          <pc:sldMk cId="550831443" sldId="303"/>
        </pc:sldMkLst>
      </pc:sldChg>
      <pc:sldChg chg="del">
        <pc:chgData name="Suzanne Trask" userId="da019a28-1e5d-45db-9235-0e66a7bab818" providerId="ADAL" clId="{1F41A633-756C-40FF-82BB-7EDBC3560E26}" dt="2023-09-21T23:05:58.027" v="8" actId="2696"/>
        <pc:sldMkLst>
          <pc:docMk/>
          <pc:sldMk cId="1464551475" sldId="304"/>
        </pc:sldMkLst>
      </pc:sldChg>
      <pc:sldChg chg="del">
        <pc:chgData name="Suzanne Trask" userId="da019a28-1e5d-45db-9235-0e66a7bab818" providerId="ADAL" clId="{1F41A633-756C-40FF-82BB-7EDBC3560E26}" dt="2023-09-10T23:38:45.767" v="0" actId="2696"/>
        <pc:sldMkLst>
          <pc:docMk/>
          <pc:sldMk cId="364974811" sldId="308"/>
        </pc:sldMkLst>
      </pc:sldChg>
      <pc:sldChg chg="del">
        <pc:chgData name="Suzanne Trask" userId="da019a28-1e5d-45db-9235-0e66a7bab818" providerId="ADAL" clId="{1F41A633-756C-40FF-82BB-7EDBC3560E26}" dt="2023-09-21T23:05:58.027" v="8" actId="2696"/>
        <pc:sldMkLst>
          <pc:docMk/>
          <pc:sldMk cId="101846823" sldId="309"/>
        </pc:sldMkLst>
      </pc:sldChg>
      <pc:sldChg chg="del">
        <pc:chgData name="Suzanne Trask" userId="da019a28-1e5d-45db-9235-0e66a7bab818" providerId="ADAL" clId="{1F41A633-756C-40FF-82BB-7EDBC3560E26}" dt="2023-09-21T23:05:58.027" v="8" actId="2696"/>
        <pc:sldMkLst>
          <pc:docMk/>
          <pc:sldMk cId="1788264437" sldId="310"/>
        </pc:sldMkLst>
      </pc:sldChg>
      <pc:sldChg chg="del">
        <pc:chgData name="Suzanne Trask" userId="da019a28-1e5d-45db-9235-0e66a7bab818" providerId="ADAL" clId="{1F41A633-756C-40FF-82BB-7EDBC3560E26}" dt="2023-09-21T23:05:58.027" v="8" actId="2696"/>
        <pc:sldMkLst>
          <pc:docMk/>
          <pc:sldMk cId="3811833011" sldId="315"/>
        </pc:sldMkLst>
      </pc:sldChg>
      <pc:sldChg chg="del">
        <pc:chgData name="Suzanne Trask" userId="da019a28-1e5d-45db-9235-0e66a7bab818" providerId="ADAL" clId="{1F41A633-756C-40FF-82BB-7EDBC3560E26}" dt="2023-09-21T23:05:58.027" v="8" actId="2696"/>
        <pc:sldMkLst>
          <pc:docMk/>
          <pc:sldMk cId="2804035091" sldId="316"/>
        </pc:sldMkLst>
      </pc:sldChg>
      <pc:sldChg chg="del">
        <pc:chgData name="Suzanne Trask" userId="da019a28-1e5d-45db-9235-0e66a7bab818" providerId="ADAL" clId="{1F41A633-756C-40FF-82BB-7EDBC3560E26}" dt="2023-09-21T23:05:58.027" v="8" actId="2696"/>
        <pc:sldMkLst>
          <pc:docMk/>
          <pc:sldMk cId="2769715281" sldId="317"/>
        </pc:sldMkLst>
      </pc:sldChg>
      <pc:sldChg chg="del">
        <pc:chgData name="Suzanne Trask" userId="da019a28-1e5d-45db-9235-0e66a7bab818" providerId="ADAL" clId="{1F41A633-756C-40FF-82BB-7EDBC3560E26}" dt="2023-09-10T23:38:56.597" v="1" actId="2696"/>
        <pc:sldMkLst>
          <pc:docMk/>
          <pc:sldMk cId="305128511" sldId="318"/>
        </pc:sldMkLst>
      </pc:sldChg>
      <pc:sldChg chg="del">
        <pc:chgData name="Suzanne Trask" userId="da019a28-1e5d-45db-9235-0e66a7bab818" providerId="ADAL" clId="{1F41A633-756C-40FF-82BB-7EDBC3560E26}" dt="2023-09-10T23:38:56.597" v="1" actId="2696"/>
        <pc:sldMkLst>
          <pc:docMk/>
          <pc:sldMk cId="3168791073" sldId="321"/>
        </pc:sldMkLst>
      </pc:sldChg>
      <pc:sldChg chg="del">
        <pc:chgData name="Suzanne Trask" userId="da019a28-1e5d-45db-9235-0e66a7bab818" providerId="ADAL" clId="{1F41A633-756C-40FF-82BB-7EDBC3560E26}" dt="2023-09-10T23:38:56.597" v="1" actId="2696"/>
        <pc:sldMkLst>
          <pc:docMk/>
          <pc:sldMk cId="432513266" sldId="322"/>
        </pc:sldMkLst>
      </pc:sldChg>
      <pc:sldChg chg="del">
        <pc:chgData name="Suzanne Trask" userId="da019a28-1e5d-45db-9235-0e66a7bab818" providerId="ADAL" clId="{1F41A633-756C-40FF-82BB-7EDBC3560E26}" dt="2023-09-10T23:39:06.804" v="2" actId="2696"/>
        <pc:sldMkLst>
          <pc:docMk/>
          <pc:sldMk cId="773911972" sldId="323"/>
        </pc:sldMkLst>
      </pc:sldChg>
      <pc:sldChg chg="del">
        <pc:chgData name="Suzanne Trask" userId="da019a28-1e5d-45db-9235-0e66a7bab818" providerId="ADAL" clId="{1F41A633-756C-40FF-82BB-7EDBC3560E26}" dt="2023-09-10T23:39:06.804" v="2" actId="2696"/>
        <pc:sldMkLst>
          <pc:docMk/>
          <pc:sldMk cId="2866654554" sldId="325"/>
        </pc:sldMkLst>
      </pc:sldChg>
      <pc:sldChg chg="del">
        <pc:chgData name="Suzanne Trask" userId="da019a28-1e5d-45db-9235-0e66a7bab818" providerId="ADAL" clId="{1F41A633-756C-40FF-82BB-7EDBC3560E26}" dt="2023-09-10T23:39:06.804" v="2" actId="2696"/>
        <pc:sldMkLst>
          <pc:docMk/>
          <pc:sldMk cId="3665879321" sldId="326"/>
        </pc:sldMkLst>
      </pc:sldChg>
      <pc:sldChg chg="del">
        <pc:chgData name="Suzanne Trask" userId="da019a28-1e5d-45db-9235-0e66a7bab818" providerId="ADAL" clId="{1F41A633-756C-40FF-82BB-7EDBC3560E26}" dt="2023-09-10T23:39:06.804" v="2" actId="2696"/>
        <pc:sldMkLst>
          <pc:docMk/>
          <pc:sldMk cId="377376559" sldId="329"/>
        </pc:sldMkLst>
      </pc:sldChg>
      <pc:sldChg chg="del">
        <pc:chgData name="Suzanne Trask" userId="da019a28-1e5d-45db-9235-0e66a7bab818" providerId="ADAL" clId="{1F41A633-756C-40FF-82BB-7EDBC3560E26}" dt="2023-09-10T23:40:36.721" v="4" actId="2696"/>
        <pc:sldMkLst>
          <pc:docMk/>
          <pc:sldMk cId="1678425294" sldId="330"/>
        </pc:sldMkLst>
      </pc:sldChg>
      <pc:sldChg chg="del">
        <pc:chgData name="Suzanne Trask" userId="da019a28-1e5d-45db-9235-0e66a7bab818" providerId="ADAL" clId="{1F41A633-756C-40FF-82BB-7EDBC3560E26}" dt="2023-09-10T23:39:38.318" v="3" actId="2696"/>
        <pc:sldMkLst>
          <pc:docMk/>
          <pc:sldMk cId="1378324255" sldId="333"/>
        </pc:sldMkLst>
      </pc:sldChg>
      <pc:sldChg chg="del">
        <pc:chgData name="Suzanne Trask" userId="da019a28-1e5d-45db-9235-0e66a7bab818" providerId="ADAL" clId="{1F41A633-756C-40FF-82BB-7EDBC3560E26}" dt="2023-09-10T23:40:36.721" v="4" actId="2696"/>
        <pc:sldMkLst>
          <pc:docMk/>
          <pc:sldMk cId="4128944339" sldId="334"/>
        </pc:sldMkLst>
      </pc:sldChg>
      <pc:sldChg chg="del">
        <pc:chgData name="Suzanne Trask" userId="da019a28-1e5d-45db-9235-0e66a7bab818" providerId="ADAL" clId="{1F41A633-756C-40FF-82BB-7EDBC3560E26}" dt="2023-09-10T23:40:36.721" v="4" actId="2696"/>
        <pc:sldMkLst>
          <pc:docMk/>
          <pc:sldMk cId="4082546002" sldId="338"/>
        </pc:sldMkLst>
      </pc:sldChg>
      <pc:sldChg chg="del">
        <pc:chgData name="Suzanne Trask" userId="da019a28-1e5d-45db-9235-0e66a7bab818" providerId="ADAL" clId="{1F41A633-756C-40FF-82BB-7EDBC3560E26}" dt="2023-09-10T23:40:42.775" v="5" actId="2696"/>
        <pc:sldMkLst>
          <pc:docMk/>
          <pc:sldMk cId="1067960984" sldId="339"/>
        </pc:sldMkLst>
      </pc:sldChg>
      <pc:sldChg chg="del">
        <pc:chgData name="Suzanne Trask" userId="da019a28-1e5d-45db-9235-0e66a7bab818" providerId="ADAL" clId="{1F41A633-756C-40FF-82BB-7EDBC3560E26}" dt="2023-09-10T23:40:50.168" v="6" actId="2696"/>
        <pc:sldMkLst>
          <pc:docMk/>
          <pc:sldMk cId="3013045765" sldId="340"/>
        </pc:sldMkLst>
      </pc:sldChg>
      <pc:sldChg chg="del">
        <pc:chgData name="Suzanne Trask" userId="da019a28-1e5d-45db-9235-0e66a7bab818" providerId="ADAL" clId="{1F41A633-756C-40FF-82BB-7EDBC3560E26}" dt="2023-09-10T23:40:42.775" v="5" actId="2696"/>
        <pc:sldMkLst>
          <pc:docMk/>
          <pc:sldMk cId="4290481883" sldId="344"/>
        </pc:sldMkLst>
      </pc:sldChg>
      <pc:sldChg chg="del">
        <pc:chgData name="Suzanne Trask" userId="da019a28-1e5d-45db-9235-0e66a7bab818" providerId="ADAL" clId="{1F41A633-756C-40FF-82BB-7EDBC3560E26}" dt="2023-09-21T23:05:58.027" v="8" actId="2696"/>
        <pc:sldMkLst>
          <pc:docMk/>
          <pc:sldMk cId="3984948426" sldId="346"/>
        </pc:sldMkLst>
      </pc:sldChg>
      <pc:sldChg chg="del">
        <pc:chgData name="Suzanne Trask" userId="da019a28-1e5d-45db-9235-0e66a7bab818" providerId="ADAL" clId="{1F41A633-756C-40FF-82BB-7EDBC3560E26}" dt="2023-09-21T23:05:58.027" v="8" actId="2696"/>
        <pc:sldMkLst>
          <pc:docMk/>
          <pc:sldMk cId="593830682" sldId="347"/>
        </pc:sldMkLst>
      </pc:sldChg>
    </pc:docChg>
  </pc:docChgLst>
  <pc:docChgLst>
    <pc:chgData name="Suzanne Trask" userId="S::stra144@uoa.auckland.ac.nz::da019a28-1e5d-45db-9235-0e66a7bab818" providerId="AD" clId="Web-{39AF5B3D-B53C-57B9-05DA-228EB9E43407}"/>
    <pc:docChg chg="modSld">
      <pc:chgData name="Suzanne Trask" userId="S::stra144@uoa.auckland.ac.nz::da019a28-1e5d-45db-9235-0e66a7bab818" providerId="AD" clId="Web-{39AF5B3D-B53C-57B9-05DA-228EB9E43407}" dt="2023-09-12T03:27:09.612" v="9" actId="1076"/>
      <pc:docMkLst>
        <pc:docMk/>
      </pc:docMkLst>
      <pc:sldChg chg="addSp delSp modSp">
        <pc:chgData name="Suzanne Trask" userId="S::stra144@uoa.auckland.ac.nz::da019a28-1e5d-45db-9235-0e66a7bab818" providerId="AD" clId="Web-{39AF5B3D-B53C-57B9-05DA-228EB9E43407}" dt="2023-09-12T03:27:09.612" v="9" actId="1076"/>
        <pc:sldMkLst>
          <pc:docMk/>
          <pc:sldMk cId="1889370954" sldId="307"/>
        </pc:sldMkLst>
        <pc:spChg chg="del">
          <ac:chgData name="Suzanne Trask" userId="S::stra144@uoa.auckland.ac.nz::da019a28-1e5d-45db-9235-0e66a7bab818" providerId="AD" clId="Web-{39AF5B3D-B53C-57B9-05DA-228EB9E43407}" dt="2023-09-12T03:26:49.173" v="1"/>
          <ac:spMkLst>
            <pc:docMk/>
            <pc:sldMk cId="1889370954" sldId="307"/>
            <ac:spMk id="2" creationId="{00000000-0000-0000-0000-000000000000}"/>
          </ac:spMkLst>
        </pc:spChg>
        <pc:picChg chg="add mod">
          <ac:chgData name="Suzanne Trask" userId="S::stra144@uoa.auckland.ac.nz::da019a28-1e5d-45db-9235-0e66a7bab818" providerId="AD" clId="Web-{39AF5B3D-B53C-57B9-05DA-228EB9E43407}" dt="2023-09-12T03:27:06.424" v="8" actId="1076"/>
          <ac:picMkLst>
            <pc:docMk/>
            <pc:sldMk cId="1889370954" sldId="307"/>
            <ac:picMk id="3" creationId="{4F9D6E56-E590-4CA0-60CE-D07C920B8AE7}"/>
          </ac:picMkLst>
        </pc:picChg>
        <pc:picChg chg="mod">
          <ac:chgData name="Suzanne Trask" userId="S::stra144@uoa.auckland.ac.nz::da019a28-1e5d-45db-9235-0e66a7bab818" providerId="AD" clId="Web-{39AF5B3D-B53C-57B9-05DA-228EB9E43407}" dt="2023-09-12T03:27:09.612" v="9" actId="1076"/>
          <ac:picMkLst>
            <pc:docMk/>
            <pc:sldMk cId="1889370954" sldId="307"/>
            <ac:picMk id="5" creationId="{00000000-0000-0000-0000-000000000000}"/>
          </ac:picMkLst>
        </pc:picChg>
        <pc:picChg chg="del">
          <ac:chgData name="Suzanne Trask" userId="S::stra144@uoa.auckland.ac.nz::da019a28-1e5d-45db-9235-0e66a7bab818" providerId="AD" clId="Web-{39AF5B3D-B53C-57B9-05DA-228EB9E43407}" dt="2023-09-12T03:26:50.611" v="2"/>
          <ac:picMkLst>
            <pc:docMk/>
            <pc:sldMk cId="1889370954" sldId="307"/>
            <ac:picMk id="6" creationId="{00000000-0000-0000-0000-000000000000}"/>
          </ac:picMkLst>
        </pc:picChg>
      </pc:sldChg>
    </pc:docChg>
  </pc:docChgLst>
  <pc:docChgLst>
    <pc:chgData name="Suzanne Trask" userId="S::stra144@uoa.auckland.ac.nz::da019a28-1e5d-45db-9235-0e66a7bab818" providerId="AD" clId="Web-{D598EB00-3797-E881-FAAF-B70E5530BA9C}"/>
    <pc:docChg chg="addSld">
      <pc:chgData name="Suzanne Trask" userId="S::stra144@uoa.auckland.ac.nz::da019a28-1e5d-45db-9235-0e66a7bab818" providerId="AD" clId="Web-{D598EB00-3797-E881-FAAF-B70E5530BA9C}" dt="2023-09-10T23:52:56.538" v="3"/>
      <pc:docMkLst>
        <pc:docMk/>
      </pc:docMkLst>
      <pc:sldChg chg="add">
        <pc:chgData name="Suzanne Trask" userId="S::stra144@uoa.auckland.ac.nz::da019a28-1e5d-45db-9235-0e66a7bab818" providerId="AD" clId="Web-{D598EB00-3797-E881-FAAF-B70E5530BA9C}" dt="2023-09-10T23:46:45.355" v="0"/>
        <pc:sldMkLst>
          <pc:docMk/>
          <pc:sldMk cId="1493905123" sldId="348"/>
        </pc:sldMkLst>
      </pc:sldChg>
      <pc:sldChg chg="add">
        <pc:chgData name="Suzanne Trask" userId="S::stra144@uoa.auckland.ac.nz::da019a28-1e5d-45db-9235-0e66a7bab818" providerId="AD" clId="Web-{D598EB00-3797-E881-FAAF-B70E5530BA9C}" dt="2023-09-10T23:52:56.257" v="1"/>
        <pc:sldMkLst>
          <pc:docMk/>
          <pc:sldMk cId="1549811691" sldId="349"/>
        </pc:sldMkLst>
      </pc:sldChg>
      <pc:sldChg chg="add">
        <pc:chgData name="Suzanne Trask" userId="S::stra144@uoa.auckland.ac.nz::da019a28-1e5d-45db-9235-0e66a7bab818" providerId="AD" clId="Web-{D598EB00-3797-E881-FAAF-B70E5530BA9C}" dt="2023-09-10T23:52:56.476" v="2"/>
        <pc:sldMkLst>
          <pc:docMk/>
          <pc:sldMk cId="2063347219" sldId="350"/>
        </pc:sldMkLst>
      </pc:sldChg>
      <pc:sldChg chg="add">
        <pc:chgData name="Suzanne Trask" userId="S::stra144@uoa.auckland.ac.nz::da019a28-1e5d-45db-9235-0e66a7bab818" providerId="AD" clId="Web-{D598EB00-3797-E881-FAAF-B70E5530BA9C}" dt="2023-09-10T23:52:56.538" v="3"/>
        <pc:sldMkLst>
          <pc:docMk/>
          <pc:sldMk cId="12336244" sldId="35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6A7A3-E07E-4AB9-BA55-7254DC62F944}" type="datetimeFigureOut">
              <a:rPr lang="en-NZ" smtClean="0"/>
              <a:t>22/09/2023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93293-4C49-448E-B66D-86D09BE69B1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34176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The American Heart</a:t>
            </a:r>
            <a:r>
              <a:rPr lang="en-NZ" baseline="0" dirty="0"/>
              <a:t> Association have recommended maximum daily allowances for Children (3), Woman (6) and Men (9).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9D1A7-1B11-4E04-B9BA-2FC06C96EB35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61184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9D1A7-1B11-4E04-B9BA-2FC06C96EB35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1448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NZ" altLang="en-US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65A3102-C574-4106-8C5E-54C09DB26F16}" type="slidenum">
              <a:rPr lang="en-NZ" altLang="en-US" smtClean="0"/>
              <a:pPr/>
              <a:t>4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2457737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22/09/2023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28892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22/09/2023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4996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22/09/2023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98668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1" y="836613"/>
            <a:ext cx="9040284" cy="25574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4E1D8-CFBB-414F-9086-DF58DFF6EDBB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32454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22/09/2023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97207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22/09/2023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90166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22/09/2023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32259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22/09/2023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51512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22/09/2023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43493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22/09/2023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35825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22/09/2023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44643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22/09/2023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95527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F713A-5EB9-4B7A-B87D-F2B7940161AF}" type="datetimeFigureOut">
              <a:rPr lang="en-NZ" smtClean="0"/>
              <a:t>22/09/2023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23099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hyperlink" Target="https://junoplab.files.wordpress.com/2012/06/child-silhouette.jpg" TargetMode="Externa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1"/>
          <a:stretch/>
        </p:blipFill>
        <p:spPr bwMode="auto">
          <a:xfrm rot="1290421">
            <a:off x="2535667" y="129071"/>
            <a:ext cx="7493484" cy="5611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9D6E56-E590-4CA0-60CE-D07C920B8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456" y="2913668"/>
            <a:ext cx="11850913" cy="399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70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178" y="150636"/>
            <a:ext cx="10515600" cy="1325563"/>
          </a:xfrm>
        </p:spPr>
        <p:txBody>
          <a:bodyPr/>
          <a:lstStyle/>
          <a:p>
            <a:r>
              <a:rPr lang="en-NZ" dirty="0"/>
              <a:t>Demo -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1089" y="1394566"/>
            <a:ext cx="10515600" cy="1561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sz="6000" dirty="0"/>
              <a:t>What is a typical Serve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05" y="2175087"/>
            <a:ext cx="6243884" cy="468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First breakfas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06334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b="1" dirty="0"/>
              <a:t>RULES: to food choose well?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Z" dirty="0"/>
              <a:t>1. Never TRUST the packaging (industry tricks)</a:t>
            </a:r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r>
              <a:rPr lang="en-NZ" dirty="0"/>
              <a:t>2. Always read the nutrition label – SUGAR content</a:t>
            </a:r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r>
              <a:rPr lang="en-NZ" dirty="0"/>
              <a:t>3. Look for Low or No Sugar options</a:t>
            </a:r>
          </a:p>
        </p:txBody>
      </p:sp>
    </p:spTree>
    <p:extLst>
      <p:ext uri="{BB962C8B-B14F-4D97-AF65-F5344CB8AC3E}">
        <p14:creationId xmlns:p14="http://schemas.microsoft.com/office/powerpoint/2010/main" val="1549811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799" y="420502"/>
            <a:ext cx="4234961" cy="635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6594"/>
            <a:ext cx="10515600" cy="1325563"/>
          </a:xfrm>
        </p:spPr>
        <p:txBody>
          <a:bodyPr>
            <a:normAutofit/>
          </a:bodyPr>
          <a:lstStyle/>
          <a:p>
            <a:r>
              <a:rPr lang="en-NZ" dirty="0"/>
              <a:t>How many teaspoons of sugar is the </a:t>
            </a:r>
            <a:r>
              <a:rPr lang="en-NZ" b="1" u="sng" dirty="0"/>
              <a:t>MAXIMUM</a:t>
            </a:r>
            <a:r>
              <a:rPr lang="en-NZ" dirty="0"/>
              <a:t> daily allowance?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8331" y="3108226"/>
            <a:ext cx="1119716" cy="16457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NZ" sz="12000" b="1" dirty="0">
                <a:solidFill>
                  <a:schemeClr val="accent4"/>
                </a:solidFill>
                <a:latin typeface="Arial Black" panose="020B0A04020102020204" pitchFamily="34" charset="0"/>
              </a:rPr>
              <a:t>3</a:t>
            </a:r>
            <a:endParaRPr lang="en-NZ" sz="12000" b="1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691" y="60331"/>
            <a:ext cx="1203644" cy="1193841"/>
          </a:xfrm>
          <a:prstGeom prst="rect">
            <a:avLst/>
          </a:prstGeom>
        </p:spPr>
      </p:pic>
      <p:pic>
        <p:nvPicPr>
          <p:cNvPr id="4098" name="Picture 2" descr="child-silhouett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26" y="2759151"/>
            <a:ext cx="2243667" cy="299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03" y="1884547"/>
            <a:ext cx="1269206" cy="4702512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8432799" y="3348475"/>
            <a:ext cx="1162737" cy="16457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 sz="12000" b="1" dirty="0">
                <a:solidFill>
                  <a:srgbClr val="00B0F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684988" y="3371843"/>
            <a:ext cx="1361015" cy="16457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 sz="12000" b="1" dirty="0">
                <a:solidFill>
                  <a:srgbClr val="FF3399"/>
                </a:solidFill>
                <a:latin typeface="Arial Black" panose="020B0A04020102020204" pitchFamily="34" charset="0"/>
              </a:rPr>
              <a:t>6</a:t>
            </a:r>
            <a:endParaRPr lang="en-NZ" sz="12000" b="1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863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3" y="-206196"/>
            <a:ext cx="11672888" cy="6397448"/>
          </a:xfrm>
          <a:prstGeom prst="rect">
            <a:avLst/>
          </a:prstGeom>
        </p:spPr>
      </p:pic>
      <p:pic>
        <p:nvPicPr>
          <p:cNvPr id="6" name="Picture 5" descr="C:\Users\gmcd003\Desktop\teaspoon graphic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41" y="5308053"/>
            <a:ext cx="1534529" cy="1593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gmcd003\Desktop\teaspoon graphic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606" y="5303293"/>
            <a:ext cx="1534529" cy="1593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gmcd003\Desktop\teaspoon graphic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07" y="5298528"/>
            <a:ext cx="1534529" cy="1593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gmcd003\Desktop\teaspoon graphic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071" y="5265191"/>
            <a:ext cx="1534529" cy="1593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gmcd003\Desktop\teaspoon graphic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684" y="5257801"/>
            <a:ext cx="1534529" cy="1593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gmcd003\Desktop\teaspoon graphic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962" y="5248277"/>
            <a:ext cx="1534529" cy="1593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954849" y="5508081"/>
            <a:ext cx="105453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6600" b="1" dirty="0">
                <a:solidFill>
                  <a:srgbClr val="C00000"/>
                </a:solidFill>
                <a:latin typeface="Albany AMT" panose="020B0604020202020204" pitchFamily="34" charset="0"/>
                <a:cs typeface="Albany AMT" panose="020B0604020202020204" pitchFamily="34" charset="0"/>
              </a:rPr>
              <a:t> 6      5      6     11    </a:t>
            </a:r>
            <a:r>
              <a:rPr lang="en-NZ" sz="800" b="1" dirty="0">
                <a:solidFill>
                  <a:srgbClr val="C00000"/>
                </a:solidFill>
                <a:latin typeface="Albany AMT" panose="020B0604020202020204" pitchFamily="34" charset="0"/>
                <a:cs typeface="Albany AMT" panose="020B0604020202020204" pitchFamily="34" charset="0"/>
              </a:rPr>
              <a:t>   </a:t>
            </a:r>
            <a:r>
              <a:rPr lang="en-NZ" sz="6600" b="1" dirty="0">
                <a:solidFill>
                  <a:srgbClr val="C00000"/>
                </a:solidFill>
                <a:latin typeface="Albany AMT" panose="020B0604020202020204" pitchFamily="34" charset="0"/>
                <a:cs typeface="Albany AMT" panose="020B0604020202020204" pitchFamily="34" charset="0"/>
              </a:rPr>
              <a:t>18    40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15588" y="4395504"/>
            <a:ext cx="1084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>
                <a:solidFill>
                  <a:srgbClr val="FF0000"/>
                </a:solidFill>
              </a:rPr>
              <a:t>1.5L</a:t>
            </a:r>
          </a:p>
        </p:txBody>
      </p:sp>
    </p:spTree>
    <p:extLst>
      <p:ext uri="{BB962C8B-B14F-4D97-AF65-F5344CB8AC3E}">
        <p14:creationId xmlns:p14="http://schemas.microsoft.com/office/powerpoint/2010/main" val="2069930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536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5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785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73" y="2871786"/>
            <a:ext cx="9040284" cy="763587"/>
          </a:xfrm>
        </p:spPr>
        <p:txBody>
          <a:bodyPr>
            <a:noAutofit/>
          </a:bodyPr>
          <a:lstStyle/>
          <a:p>
            <a:r>
              <a:rPr lang="en-NZ" sz="8000" b="1" dirty="0"/>
              <a:t>Industry Tricks</a:t>
            </a:r>
            <a:br>
              <a:rPr lang="en-NZ" sz="6600" b="1" dirty="0"/>
            </a:br>
            <a:br>
              <a:rPr lang="en-NZ" sz="6600" b="1" dirty="0"/>
            </a:br>
            <a:r>
              <a:rPr lang="en-NZ" sz="6600" b="1" dirty="0"/>
              <a:t>        X </a:t>
            </a:r>
            <a:r>
              <a:rPr lang="en-NZ" sz="96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73297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62" y="29791"/>
            <a:ext cx="7240059" cy="820737"/>
          </a:xfrm>
        </p:spPr>
        <p:txBody>
          <a:bodyPr>
            <a:normAutofit fontScale="90000"/>
          </a:bodyPr>
          <a:lstStyle/>
          <a:p>
            <a:r>
              <a:rPr lang="en-NZ" b="1" dirty="0"/>
              <a:t> Celebrity Endorsements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55" t="34766"/>
          <a:stretch/>
        </p:blipFill>
        <p:spPr>
          <a:xfrm>
            <a:off x="0" y="2902521"/>
            <a:ext cx="5329238" cy="3955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12" t="59550" b="33852"/>
          <a:stretch/>
        </p:blipFill>
        <p:spPr>
          <a:xfrm>
            <a:off x="0" y="6316375"/>
            <a:ext cx="1457325" cy="3273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063" y="1526020"/>
            <a:ext cx="5664862" cy="31864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284" y="0"/>
            <a:ext cx="3119263" cy="3119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319" y="4184079"/>
            <a:ext cx="3565228" cy="26739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85297" y="850528"/>
            <a:ext cx="929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/>
              <a:t>All Blacks, Steven Adams, </a:t>
            </a:r>
            <a:r>
              <a:rPr lang="en-NZ" sz="2400" dirty="0" err="1"/>
              <a:t>Beyonce</a:t>
            </a:r>
            <a:r>
              <a:rPr lang="en-NZ" sz="2400" dirty="0"/>
              <a:t>, Santa!</a:t>
            </a:r>
          </a:p>
        </p:txBody>
      </p:sp>
    </p:spTree>
    <p:extLst>
      <p:ext uri="{BB962C8B-B14F-4D97-AF65-F5344CB8AC3E}">
        <p14:creationId xmlns:p14="http://schemas.microsoft.com/office/powerpoint/2010/main" val="1401479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4" t="6250" r="10720" b="4629"/>
          <a:stretch/>
        </p:blipFill>
        <p:spPr>
          <a:xfrm>
            <a:off x="3743324" y="1071562"/>
            <a:ext cx="3829051" cy="55006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4005" r="7983" b="9616"/>
          <a:stretch/>
        </p:blipFill>
        <p:spPr>
          <a:xfrm rot="5400000">
            <a:off x="7266324" y="1928344"/>
            <a:ext cx="5467095" cy="368711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789226" y="1264922"/>
            <a:ext cx="1668780" cy="857250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Rounded Rectangle 7"/>
          <p:cNvSpPr/>
          <p:nvPr/>
        </p:nvSpPr>
        <p:spPr>
          <a:xfrm>
            <a:off x="5639742" y="3917637"/>
            <a:ext cx="1668780" cy="640080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" name="Rounded Rectangle 8"/>
          <p:cNvSpPr/>
          <p:nvPr/>
        </p:nvSpPr>
        <p:spPr>
          <a:xfrm>
            <a:off x="6472294" y="1517340"/>
            <a:ext cx="993422" cy="616268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" name="Rounded Rectangle 9"/>
          <p:cNvSpPr/>
          <p:nvPr/>
        </p:nvSpPr>
        <p:spPr>
          <a:xfrm>
            <a:off x="8875921" y="5007292"/>
            <a:ext cx="2247900" cy="1295259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Rounded Rectangle 10"/>
          <p:cNvSpPr/>
          <p:nvPr/>
        </p:nvSpPr>
        <p:spPr>
          <a:xfrm>
            <a:off x="8343900" y="2728912"/>
            <a:ext cx="3392777" cy="1796159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71525"/>
          </a:xfrm>
        </p:spPr>
        <p:txBody>
          <a:bodyPr>
            <a:normAutofit/>
          </a:bodyPr>
          <a:lstStyle/>
          <a:p>
            <a:r>
              <a:rPr lang="en-NZ" dirty="0"/>
              <a:t> Health Claims &amp; Branding</a:t>
            </a:r>
            <a:endParaRPr lang="en-NZ" sz="3200" dirty="0"/>
          </a:p>
        </p:txBody>
      </p:sp>
    </p:spTree>
    <p:extLst>
      <p:ext uri="{BB962C8B-B14F-4D97-AF65-F5344CB8AC3E}">
        <p14:creationId xmlns:p14="http://schemas.microsoft.com/office/powerpoint/2010/main" val="2322197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t="4827" r="9653" b="13286"/>
          <a:stretch/>
        </p:blipFill>
        <p:spPr>
          <a:xfrm>
            <a:off x="212794" y="98863"/>
            <a:ext cx="5052060" cy="66446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8" r="26126" b="220"/>
          <a:stretch/>
        </p:blipFill>
        <p:spPr>
          <a:xfrm>
            <a:off x="5623560" y="248919"/>
            <a:ext cx="2743200" cy="714528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400300" y="1200150"/>
            <a:ext cx="2377440" cy="525780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" name="Rounded Rectangle 9"/>
          <p:cNvSpPr/>
          <p:nvPr/>
        </p:nvSpPr>
        <p:spPr>
          <a:xfrm>
            <a:off x="2468880" y="2045970"/>
            <a:ext cx="1863090" cy="628650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Rounded Rectangle 10"/>
          <p:cNvSpPr/>
          <p:nvPr/>
        </p:nvSpPr>
        <p:spPr>
          <a:xfrm>
            <a:off x="5733913" y="2150672"/>
            <a:ext cx="2258619" cy="1213558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2" name="Oval 11"/>
          <p:cNvSpPr/>
          <p:nvPr/>
        </p:nvSpPr>
        <p:spPr>
          <a:xfrm>
            <a:off x="4434840" y="5074920"/>
            <a:ext cx="480060" cy="49149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Rounded Rectangle 13"/>
          <p:cNvSpPr/>
          <p:nvPr/>
        </p:nvSpPr>
        <p:spPr>
          <a:xfrm>
            <a:off x="571500" y="4834891"/>
            <a:ext cx="2266950" cy="1592579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5" name="Rounded Rectangle 14"/>
          <p:cNvSpPr/>
          <p:nvPr/>
        </p:nvSpPr>
        <p:spPr>
          <a:xfrm>
            <a:off x="2929890" y="5646420"/>
            <a:ext cx="2019300" cy="689610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6" name="Rounded Rectangle 15"/>
          <p:cNvSpPr/>
          <p:nvPr/>
        </p:nvSpPr>
        <p:spPr>
          <a:xfrm>
            <a:off x="2652889" y="3217333"/>
            <a:ext cx="2296301" cy="1415627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7" name="Rectangle 16"/>
          <p:cNvSpPr/>
          <p:nvPr/>
        </p:nvSpPr>
        <p:spPr>
          <a:xfrm>
            <a:off x="5828168" y="5066173"/>
            <a:ext cx="2164364" cy="2847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924573" y="597713"/>
            <a:ext cx="3098094" cy="61458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dirty="0"/>
              <a:t>Don’t trust the health claims</a:t>
            </a:r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r>
              <a:rPr lang="en-NZ" dirty="0"/>
              <a:t>Here there are </a:t>
            </a:r>
            <a:r>
              <a:rPr lang="en-NZ" b="1" u="sng" dirty="0"/>
              <a:t>7 tricks</a:t>
            </a:r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r>
              <a:rPr lang="en-NZ" dirty="0"/>
              <a:t>Most important thing is </a:t>
            </a:r>
            <a:r>
              <a:rPr lang="en-NZ" b="1" dirty="0"/>
              <a:t>SUGAR</a:t>
            </a:r>
            <a:endParaRPr lang="en-NZ" dirty="0"/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r>
              <a:rPr lang="en-NZ" dirty="0"/>
              <a:t>21% Sugar,</a:t>
            </a:r>
          </a:p>
          <a:p>
            <a:pPr marL="0" indent="0">
              <a:buNone/>
            </a:pPr>
            <a:r>
              <a:rPr lang="en-NZ" dirty="0"/>
              <a:t>3 tsp per serve</a:t>
            </a:r>
          </a:p>
        </p:txBody>
      </p:sp>
    </p:spTree>
    <p:extLst>
      <p:ext uri="{BB962C8B-B14F-4D97-AF65-F5344CB8AC3E}">
        <p14:creationId xmlns:p14="http://schemas.microsoft.com/office/powerpoint/2010/main" val="149390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71525"/>
          </a:xfrm>
        </p:spPr>
        <p:txBody>
          <a:bodyPr/>
          <a:lstStyle/>
          <a:p>
            <a:r>
              <a:rPr lang="en-NZ" dirty="0"/>
              <a:t>Product Placement</a:t>
            </a:r>
            <a:endParaRPr lang="en-NZ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244" y="861123"/>
            <a:ext cx="4577293" cy="2471738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00"/>
          <a:stretch/>
        </p:blipFill>
        <p:spPr>
          <a:xfrm>
            <a:off x="7550318" y="861123"/>
            <a:ext cx="4148137" cy="2501328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202" y="4061525"/>
            <a:ext cx="3676592" cy="2795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76" y="4061525"/>
            <a:ext cx="5195228" cy="28017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24386" y="3392107"/>
            <a:ext cx="2547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b="1" dirty="0"/>
              <a:t>American Idol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8120" y="1403901"/>
            <a:ext cx="2547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b="1" dirty="0"/>
              <a:t>Elf </a:t>
            </a:r>
          </a:p>
          <a:p>
            <a:r>
              <a:rPr lang="en-NZ" sz="2000" b="1" dirty="0"/>
              <a:t>(2003)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8119" y="4873896"/>
            <a:ext cx="2547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b="1" dirty="0"/>
              <a:t>The Muppets (2011)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1038774" y="1013915"/>
            <a:ext cx="3409407" cy="38474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5" name="Right Arrow 14"/>
          <p:cNvSpPr/>
          <p:nvPr/>
        </p:nvSpPr>
        <p:spPr>
          <a:xfrm>
            <a:off x="7339007" y="2365288"/>
            <a:ext cx="2590807" cy="34861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6" name="Right Arrow 15"/>
          <p:cNvSpPr/>
          <p:nvPr/>
        </p:nvSpPr>
        <p:spPr>
          <a:xfrm>
            <a:off x="1528763" y="5433146"/>
            <a:ext cx="8986837" cy="417944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903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8E3E123-A269-4C2C-B83D-CCF8CE8D6D2D}" vid="{616D8776-4612-40CB-A629-823BC9E3883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15A72CB36483438AF6C9EC147B93E1" ma:contentTypeVersion="11" ma:contentTypeDescription="Create a new document." ma:contentTypeScope="" ma:versionID="e57aefce3d7746443a266137882ddd74">
  <xsd:schema xmlns:xsd="http://www.w3.org/2001/XMLSchema" xmlns:xs="http://www.w3.org/2001/XMLSchema" xmlns:p="http://schemas.microsoft.com/office/2006/metadata/properties" xmlns:ns2="0170da87-b7ae-4f42-9bb5-03cbde9b3aa0" targetNamespace="http://schemas.microsoft.com/office/2006/metadata/properties" ma:root="true" ma:fieldsID="83869ada158acd8778574fb96a3a9461" ns2:_="">
    <xsd:import namespace="0170da87-b7ae-4f42-9bb5-03cbde9b3a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70da87-b7ae-4f42-9bb5-03cbde9b3a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A8172DC-A6A3-430E-9662-4C7F8C08767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C5E85AE-35DA-4EF5-9F9C-A4031670B1D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58A89A9-D914-4F33-AD94-3AAB61E009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70da87-b7ae-4f42-9bb5-03cbde9b3a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38049</TotalTime>
  <Words>152</Words>
  <Application>Microsoft Office PowerPoint</Application>
  <PresentationFormat>Widescreen</PresentationFormat>
  <Paragraphs>35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Albany AMT</vt:lpstr>
      <vt:lpstr>Arial</vt:lpstr>
      <vt:lpstr>Arial Black</vt:lpstr>
      <vt:lpstr>Calibri</vt:lpstr>
      <vt:lpstr>Consolas</vt:lpstr>
      <vt:lpstr>Verdana</vt:lpstr>
      <vt:lpstr>Office Theme</vt:lpstr>
      <vt:lpstr>PowerPoint Presentation</vt:lpstr>
      <vt:lpstr>How many teaspoons of sugar is the MAXIMUM daily allowance?</vt:lpstr>
      <vt:lpstr>PowerPoint Presentation</vt:lpstr>
      <vt:lpstr>PowerPoint Presentation</vt:lpstr>
      <vt:lpstr>Industry Tricks          X 3</vt:lpstr>
      <vt:lpstr> Celebrity Endorsements</vt:lpstr>
      <vt:lpstr> Health Claims &amp; Branding</vt:lpstr>
      <vt:lpstr>PowerPoint Presentation</vt:lpstr>
      <vt:lpstr>Product Placement</vt:lpstr>
      <vt:lpstr>Demo - </vt:lpstr>
      <vt:lpstr>PowerPoint Presentation</vt:lpstr>
      <vt:lpstr>RULES: to food choose well?</vt:lpstr>
    </vt:vector>
  </TitlesOfParts>
  <Company>The University of Auckland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Gerhard Sundborn</dc:creator>
  <cp:lastModifiedBy>Suzanne Trask</cp:lastModifiedBy>
  <cp:revision>122</cp:revision>
  <dcterms:created xsi:type="dcterms:W3CDTF">2019-04-03T16:10:13Z</dcterms:created>
  <dcterms:modified xsi:type="dcterms:W3CDTF">2023-09-21T23:06:06Z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0x0101007D15A72CB36483438AF6C9EC147B93E1</vt:lpwstr>
  </property>
</Properties>
</file>